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 dirty="0"/>
            <a:t>Business  Requirement Gathering</a:t>
          </a:r>
          <a:endParaRPr lang="en-US" dirty="0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Business  Requirement Gathering</a:t>
          </a:r>
          <a:endParaRPr lang="en-US" sz="1700" kern="1200" dirty="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77CEF-C97A-651D-54B2-A52B8F1C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3"/>
            <a:ext cx="12192000" cy="46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399</Words>
  <Application>Microsoft Office PowerPoint</Application>
  <PresentationFormat>Widescreen</PresentationFormat>
  <Paragraphs>38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Bhaskar Pal</cp:lastModifiedBy>
  <cp:revision>13</cp:revision>
  <dcterms:created xsi:type="dcterms:W3CDTF">2025-01-20T11:39:00Z</dcterms:created>
  <dcterms:modified xsi:type="dcterms:W3CDTF">2025-04-12T11:42:52Z</dcterms:modified>
</cp:coreProperties>
</file>